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7" r:id="rId7"/>
    <p:sldId id="263" r:id="rId8"/>
    <p:sldId id="262" r:id="rId9"/>
    <p:sldId id="261" r:id="rId10"/>
    <p:sldId id="264" r:id="rId11"/>
    <p:sldId id="269" r:id="rId12"/>
    <p:sldId id="268" r:id="rId13"/>
    <p:sldId id="260" r:id="rId14"/>
    <p:sldId id="265" r:id="rId15"/>
    <p:sldId id="266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770D-9005-48DC-9DC6-F75219681D3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2B08-A6C8-49E4-BFEA-42BE5B971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8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770D-9005-48DC-9DC6-F75219681D3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2B08-A6C8-49E4-BFEA-42BE5B971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4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770D-9005-48DC-9DC6-F75219681D3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2B08-A6C8-49E4-BFEA-42BE5B971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0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770D-9005-48DC-9DC6-F75219681D3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2B08-A6C8-49E4-BFEA-42BE5B971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9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770D-9005-48DC-9DC6-F75219681D3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2B08-A6C8-49E4-BFEA-42BE5B971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2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770D-9005-48DC-9DC6-F75219681D3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2B08-A6C8-49E4-BFEA-42BE5B971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8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770D-9005-48DC-9DC6-F75219681D3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2B08-A6C8-49E4-BFEA-42BE5B971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8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770D-9005-48DC-9DC6-F75219681D3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2B08-A6C8-49E4-BFEA-42BE5B971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3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770D-9005-48DC-9DC6-F75219681D3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2B08-A6C8-49E4-BFEA-42BE5B971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770D-9005-48DC-9DC6-F75219681D3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2B08-A6C8-49E4-BFEA-42BE5B971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3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770D-9005-48DC-9DC6-F75219681D3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2B08-A6C8-49E4-BFEA-42BE5B971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7770D-9005-48DC-9DC6-F75219681D3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2B08-A6C8-49E4-BFEA-42BE5B971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3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Varroa</a:t>
            </a:r>
            <a:r>
              <a:rPr lang="en-US" dirty="0" smtClean="0"/>
              <a:t> Mite </a:t>
            </a:r>
            <a:r>
              <a:rPr lang="en-US" dirty="0" smtClean="0"/>
              <a:t>Treatments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Huguenot Beekeepers Association</a:t>
            </a:r>
          </a:p>
          <a:p>
            <a:r>
              <a:rPr lang="en-US" dirty="0" smtClean="0"/>
              <a:t>August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552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Anderson\Downloads\HBA\2016-08 HBA\Oxalic aci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264" y="0"/>
            <a:ext cx="1563688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Oxalic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ingredient: Oxalic acid (wood bleach)</a:t>
            </a:r>
          </a:p>
          <a:p>
            <a:r>
              <a:rPr lang="en-US" dirty="0" smtClean="0"/>
              <a:t>Used with a vaporizer hooked to a battery</a:t>
            </a:r>
          </a:p>
          <a:p>
            <a:r>
              <a:rPr lang="en-US" dirty="0" smtClean="0"/>
              <a:t>Only kills mites it comes in contact with</a:t>
            </a:r>
          </a:p>
          <a:p>
            <a:r>
              <a:rPr lang="en-US" dirty="0" smtClean="0"/>
              <a:t>Several treatments necessary – Every 7 days for 3 weeks</a:t>
            </a:r>
          </a:p>
          <a:p>
            <a:r>
              <a:rPr lang="en-US" dirty="0" smtClean="0"/>
              <a:t>Works best when little or no brood is in hive</a:t>
            </a:r>
          </a:p>
          <a:p>
            <a:r>
              <a:rPr lang="en-US" dirty="0" smtClean="0"/>
              <a:t>No temperature restrictions</a:t>
            </a:r>
          </a:p>
        </p:txBody>
      </p:sp>
    </p:spTree>
    <p:extLst>
      <p:ext uri="{BB962C8B-B14F-4D97-AF65-F5344CB8AC3E}">
        <p14:creationId xmlns:p14="http://schemas.microsoft.com/office/powerpoint/2010/main" val="4071798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DAnderson\Downloads\HBA\2016-08 HBA\Hopguard 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457200"/>
            <a:ext cx="3028950" cy="151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HopGuard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ingredient: </a:t>
            </a:r>
            <a:r>
              <a:rPr lang="en-US" dirty="0" smtClean="0"/>
              <a:t>Hops </a:t>
            </a:r>
            <a:r>
              <a:rPr lang="en-US" dirty="0" err="1" smtClean="0"/>
              <a:t>derivitive</a:t>
            </a:r>
            <a:endParaRPr lang="en-US" dirty="0" smtClean="0"/>
          </a:p>
          <a:p>
            <a:r>
              <a:rPr lang="en-US" dirty="0" smtClean="0"/>
              <a:t>2 insert strips per 10 frames</a:t>
            </a:r>
          </a:p>
          <a:p>
            <a:r>
              <a:rPr lang="en-US" dirty="0" smtClean="0"/>
              <a:t>Leave in the hive for minimum of 14 days</a:t>
            </a:r>
          </a:p>
          <a:p>
            <a:r>
              <a:rPr lang="en-US" dirty="0" smtClean="0"/>
              <a:t>Can be used throughout the year</a:t>
            </a:r>
          </a:p>
          <a:p>
            <a:r>
              <a:rPr lang="en-US" dirty="0" smtClean="0"/>
              <a:t>Sold in packs of 24 strips (12 treatments)</a:t>
            </a:r>
          </a:p>
          <a:p>
            <a:r>
              <a:rPr lang="en-US" dirty="0" smtClean="0"/>
              <a:t>No temperature restrictions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54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Chemical Treatments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Apivar</a:t>
            </a:r>
            <a:r>
              <a:rPr lang="en-US" dirty="0" smtClean="0"/>
              <a:t> – </a:t>
            </a:r>
            <a:r>
              <a:rPr lang="en-US" dirty="0" err="1" smtClean="0"/>
              <a:t>Amitraz</a:t>
            </a:r>
            <a:endParaRPr lang="en-US" dirty="0" smtClean="0"/>
          </a:p>
          <a:p>
            <a:r>
              <a:rPr lang="en-US" dirty="0" err="1" smtClean="0"/>
              <a:t>Apistan</a:t>
            </a:r>
            <a:r>
              <a:rPr lang="en-US" dirty="0" smtClean="0"/>
              <a:t> – Tau-</a:t>
            </a:r>
            <a:r>
              <a:rPr lang="en-US" dirty="0" err="1" smtClean="0"/>
              <a:t>fluvalinate</a:t>
            </a:r>
            <a:endParaRPr lang="en-US" dirty="0" smtClean="0"/>
          </a:p>
          <a:p>
            <a:r>
              <a:rPr lang="en-US" dirty="0" err="1" smtClean="0"/>
              <a:t>CheckMite</a:t>
            </a:r>
            <a:r>
              <a:rPr lang="en-US" dirty="0" smtClean="0"/>
              <a:t>+ - </a:t>
            </a:r>
            <a:r>
              <a:rPr lang="en-US" dirty="0" err="1" smtClean="0"/>
              <a:t>Coumaphos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259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Apivar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ingredient: </a:t>
            </a:r>
            <a:r>
              <a:rPr lang="en-US" dirty="0" err="1" smtClean="0"/>
              <a:t>Amitraz</a:t>
            </a:r>
            <a:endParaRPr lang="en-US" dirty="0" smtClean="0"/>
          </a:p>
          <a:p>
            <a:r>
              <a:rPr lang="en-US" dirty="0" smtClean="0"/>
              <a:t>3 to 4 strips used per hive</a:t>
            </a:r>
          </a:p>
          <a:p>
            <a:r>
              <a:rPr lang="en-US" dirty="0" smtClean="0"/>
              <a:t>Comes in 10 &amp; 50 packs</a:t>
            </a:r>
          </a:p>
          <a:p>
            <a:r>
              <a:rPr lang="en-US" dirty="0" smtClean="0"/>
              <a:t>Leave on hive 42 but no longer than 56 days</a:t>
            </a:r>
          </a:p>
          <a:p>
            <a:r>
              <a:rPr lang="en-US" dirty="0" smtClean="0"/>
              <a:t>No honey supers allowed when using</a:t>
            </a:r>
          </a:p>
          <a:p>
            <a:r>
              <a:rPr lang="en-US" dirty="0" smtClean="0"/>
              <a:t>Doesn’t store well once opened</a:t>
            </a:r>
          </a:p>
          <a:p>
            <a:r>
              <a:rPr lang="en-US" dirty="0" smtClean="0"/>
              <a:t>No temperature restrictions</a:t>
            </a:r>
            <a:endParaRPr lang="en-US" dirty="0"/>
          </a:p>
        </p:txBody>
      </p:sp>
      <p:pic>
        <p:nvPicPr>
          <p:cNvPr id="1026" name="Picture 2" descr="C:\Users\DAnderson\Downloads\HBA\2016-08 HBA\Apiv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1724025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76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Anderson\Downloads\HBA\2016-08 HBA\apist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720" y="1524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Apistan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ingredient: Tau-</a:t>
            </a:r>
            <a:r>
              <a:rPr lang="en-US" dirty="0" err="1" smtClean="0"/>
              <a:t>fluvalinate</a:t>
            </a:r>
            <a:endParaRPr lang="en-US" dirty="0" smtClean="0"/>
          </a:p>
          <a:p>
            <a:r>
              <a:rPr lang="en-US" dirty="0" smtClean="0"/>
              <a:t>3 to 4 strips hung in hive for 6 weeks and no more than 8 weeks</a:t>
            </a:r>
          </a:p>
          <a:p>
            <a:r>
              <a:rPr lang="en-US" dirty="0" smtClean="0"/>
              <a:t>Comes in 10 pack and 100 strip pack</a:t>
            </a:r>
          </a:p>
          <a:p>
            <a:r>
              <a:rPr lang="en-US" dirty="0" smtClean="0"/>
              <a:t>Does not contaminate honey</a:t>
            </a:r>
          </a:p>
          <a:p>
            <a:r>
              <a:rPr lang="en-US" dirty="0" smtClean="0"/>
              <a:t>No temperature restrictions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585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CheckMite</a:t>
            </a: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Main ingredient: </a:t>
            </a:r>
            <a:r>
              <a:rPr lang="en-US" dirty="0" err="1" smtClean="0"/>
              <a:t>Coumaphos</a:t>
            </a:r>
            <a:endParaRPr lang="en-US" dirty="0" smtClean="0"/>
          </a:p>
          <a:p>
            <a:r>
              <a:rPr lang="en-US" dirty="0" smtClean="0"/>
              <a:t>Hang 1 strip for each 5 combs of bees in brood chamber</a:t>
            </a:r>
          </a:p>
          <a:p>
            <a:r>
              <a:rPr lang="en-US" dirty="0" smtClean="0"/>
              <a:t>Leave in hive for 42 days but not more than 45 days</a:t>
            </a:r>
          </a:p>
          <a:p>
            <a:r>
              <a:rPr lang="en-US" dirty="0" smtClean="0"/>
              <a:t>Cannot install honey supers for minimum 2 weeks after use</a:t>
            </a:r>
          </a:p>
          <a:p>
            <a:r>
              <a:rPr lang="en-US" dirty="0" smtClean="0"/>
              <a:t>Also kills Small Hive Beetles</a:t>
            </a:r>
          </a:p>
          <a:p>
            <a:r>
              <a:rPr lang="en-US" dirty="0" smtClean="0"/>
              <a:t>No temperature restrictions</a:t>
            </a:r>
          </a:p>
          <a:p>
            <a:endParaRPr lang="en-US" dirty="0"/>
          </a:p>
        </p:txBody>
      </p:sp>
      <p:pic>
        <p:nvPicPr>
          <p:cNvPr id="7170" name="Picture 2" descr="C:\Users\DAnderson\Downloads\HBA\2016-08 HBA\CheckMite+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20777"/>
            <a:ext cx="2541588" cy="203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543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use appropriate gloves when handling chemical treatments.</a:t>
            </a:r>
          </a:p>
          <a:p>
            <a:r>
              <a:rPr lang="en-US" dirty="0" smtClean="0"/>
              <a:t>In some cases, respirators must also be used.</a:t>
            </a:r>
          </a:p>
          <a:p>
            <a:r>
              <a:rPr lang="en-US" dirty="0" smtClean="0"/>
              <a:t>Never open containers indoors.</a:t>
            </a:r>
          </a:p>
          <a:p>
            <a:r>
              <a:rPr lang="en-US" dirty="0" smtClean="0"/>
              <a:t>ALWAYS follow product application instructions.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63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only an overview.</a:t>
            </a:r>
          </a:p>
          <a:p>
            <a:r>
              <a:rPr lang="en-US" dirty="0" smtClean="0"/>
              <a:t>Research each treatment method thoroughly before making a plan of action.</a:t>
            </a:r>
          </a:p>
          <a:p>
            <a:r>
              <a:rPr lang="en-US" dirty="0" smtClean="0"/>
              <a:t>Every beekeeper will have an opinion – please be respectful of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620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to control Mites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Mechanical &amp; Physical</a:t>
            </a:r>
          </a:p>
          <a:p>
            <a:r>
              <a:rPr lang="en-US" dirty="0" smtClean="0"/>
              <a:t>Genetics</a:t>
            </a:r>
            <a:endParaRPr lang="en-US" dirty="0" smtClean="0"/>
          </a:p>
          <a:p>
            <a:r>
              <a:rPr lang="en-US" dirty="0" smtClean="0"/>
              <a:t>Natural treatments</a:t>
            </a:r>
          </a:p>
          <a:p>
            <a:r>
              <a:rPr lang="en-US" dirty="0" smtClean="0"/>
              <a:t>Chemical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4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&amp; Physical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Screened bottom boards</a:t>
            </a:r>
          </a:p>
          <a:p>
            <a:r>
              <a:rPr lang="en-US" dirty="0" smtClean="0"/>
              <a:t>Drone trapping</a:t>
            </a:r>
          </a:p>
          <a:p>
            <a:r>
              <a:rPr lang="en-US" dirty="0" smtClean="0"/>
              <a:t>Powdered sugar dusting</a:t>
            </a:r>
          </a:p>
          <a:p>
            <a:pPr lvl="1"/>
            <a:r>
              <a:rPr lang="en-US" dirty="0" smtClean="0"/>
              <a:t>Time consuming</a:t>
            </a:r>
          </a:p>
          <a:p>
            <a:pPr lvl="1"/>
            <a:r>
              <a:rPr lang="en-US" dirty="0" smtClean="0"/>
              <a:t>Questionable efficacy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83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Pest resistant bees</a:t>
            </a:r>
          </a:p>
          <a:p>
            <a:pPr lvl="1"/>
            <a:r>
              <a:rPr lang="en-US" dirty="0" smtClean="0"/>
              <a:t>Russian bees</a:t>
            </a:r>
          </a:p>
          <a:p>
            <a:pPr lvl="1"/>
            <a:r>
              <a:rPr lang="en-US" dirty="0" smtClean="0"/>
              <a:t>VSH – </a:t>
            </a:r>
            <a:r>
              <a:rPr lang="en-US" dirty="0" err="1" smtClean="0"/>
              <a:t>Varroa</a:t>
            </a:r>
            <a:r>
              <a:rPr lang="en-US" dirty="0" smtClean="0"/>
              <a:t> Sensitive Hygiene</a:t>
            </a:r>
          </a:p>
          <a:p>
            <a:pPr lvl="1"/>
            <a:r>
              <a:rPr lang="en-US" dirty="0" smtClean="0"/>
              <a:t>Minnesota Hygienic bees</a:t>
            </a:r>
          </a:p>
          <a:p>
            <a:pPr lvl="1"/>
            <a:r>
              <a:rPr lang="en-US" dirty="0" smtClean="0"/>
              <a:t>New World Carniolan</a:t>
            </a:r>
          </a:p>
          <a:p>
            <a:pPr lvl="1"/>
            <a:r>
              <a:rPr lang="en-US" dirty="0" smtClean="0"/>
              <a:t>Purdue “Ankle Biters”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088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Treatments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Might Away Quick Strips – Formic acid</a:t>
            </a:r>
          </a:p>
          <a:p>
            <a:r>
              <a:rPr lang="en-US" dirty="0" err="1" smtClean="0"/>
              <a:t>Api</a:t>
            </a:r>
            <a:r>
              <a:rPr lang="en-US" dirty="0" smtClean="0"/>
              <a:t> Life </a:t>
            </a:r>
            <a:r>
              <a:rPr lang="en-US" dirty="0" err="1" smtClean="0"/>
              <a:t>Var</a:t>
            </a:r>
            <a:r>
              <a:rPr lang="en-US" dirty="0" smtClean="0"/>
              <a:t> – </a:t>
            </a:r>
            <a:r>
              <a:rPr lang="en-US" dirty="0" err="1" smtClean="0"/>
              <a:t>Thymol</a:t>
            </a:r>
            <a:endParaRPr lang="en-US" dirty="0" smtClean="0"/>
          </a:p>
          <a:p>
            <a:r>
              <a:rPr lang="en-US" dirty="0" err="1" smtClean="0"/>
              <a:t>Apiguard</a:t>
            </a:r>
            <a:r>
              <a:rPr lang="en-US" dirty="0" smtClean="0"/>
              <a:t> – </a:t>
            </a:r>
            <a:r>
              <a:rPr lang="en-US" dirty="0" err="1" smtClean="0"/>
              <a:t>Thymol</a:t>
            </a:r>
            <a:endParaRPr lang="en-US" dirty="0" smtClean="0"/>
          </a:p>
          <a:p>
            <a:r>
              <a:rPr lang="en-US" dirty="0" smtClean="0"/>
              <a:t>Oxalic Acid</a:t>
            </a:r>
          </a:p>
          <a:p>
            <a:r>
              <a:rPr lang="en-US" dirty="0" err="1" smtClean="0"/>
              <a:t>Hopguard</a:t>
            </a:r>
            <a:r>
              <a:rPr lang="en-US" dirty="0" smtClean="0"/>
              <a:t> </a:t>
            </a:r>
            <a:r>
              <a:rPr lang="en-US" dirty="0" smtClean="0"/>
              <a:t>II – Hops </a:t>
            </a:r>
            <a:r>
              <a:rPr lang="en-US" dirty="0" err="1" smtClean="0"/>
              <a:t>derivitive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33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Anderson\Downloads\HBA\2016-08 HBA\MAQ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507225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Mite Away Quick Strips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Main ingredient: Formic Acid</a:t>
            </a:r>
          </a:p>
          <a:p>
            <a:r>
              <a:rPr lang="en-US" dirty="0" smtClean="0"/>
              <a:t>Considered organic and found in the insect world, especially ants</a:t>
            </a:r>
          </a:p>
          <a:p>
            <a:r>
              <a:rPr lang="en-US" dirty="0" smtClean="0"/>
              <a:t>7 day treatment</a:t>
            </a:r>
          </a:p>
          <a:p>
            <a:r>
              <a:rPr lang="en-US" dirty="0" smtClean="0"/>
              <a:t>Comes in 2 pack (4 strips) to treat 2 hives or a 10 pack</a:t>
            </a:r>
          </a:p>
          <a:p>
            <a:r>
              <a:rPr lang="en-US" dirty="0" smtClean="0"/>
              <a:t>May be used in ½ dose or 1 strip application</a:t>
            </a:r>
          </a:p>
          <a:p>
            <a:r>
              <a:rPr lang="en-US" dirty="0" smtClean="0"/>
              <a:t>Only treatment that kills mites in capped brood</a:t>
            </a:r>
          </a:p>
          <a:p>
            <a:r>
              <a:rPr lang="en-US" dirty="0" smtClean="0"/>
              <a:t>Safe to use with honey supers on</a:t>
            </a:r>
          </a:p>
          <a:p>
            <a:r>
              <a:rPr lang="en-US" dirty="0" smtClean="0"/>
              <a:t>Temperature range – 60-92 degrees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493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Api</a:t>
            </a:r>
            <a:r>
              <a:rPr lang="en-US" dirty="0"/>
              <a:t> </a:t>
            </a:r>
            <a:r>
              <a:rPr lang="en-US" dirty="0" smtClean="0"/>
              <a:t>Life </a:t>
            </a:r>
            <a:r>
              <a:rPr lang="en-US" dirty="0" err="1" smtClean="0"/>
              <a:t>Var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Main Ingredient: </a:t>
            </a:r>
            <a:r>
              <a:rPr lang="en-US" dirty="0" err="1" smtClean="0"/>
              <a:t>Thymol</a:t>
            </a:r>
            <a:endParaRPr lang="en-US" dirty="0" smtClean="0"/>
          </a:p>
          <a:p>
            <a:r>
              <a:rPr lang="en-US" dirty="0" smtClean="0"/>
              <a:t>Install squares on day 1, day 7 &amp; day 14 for a total of 21 days in brood area – 3 week treatment</a:t>
            </a:r>
          </a:p>
          <a:p>
            <a:r>
              <a:rPr lang="en-US" dirty="0" smtClean="0"/>
              <a:t>Low residue</a:t>
            </a:r>
          </a:p>
          <a:p>
            <a:r>
              <a:rPr lang="en-US" dirty="0" smtClean="0"/>
              <a:t>Comes in 2 packs which is 1 of 3 treatments for 2 hives</a:t>
            </a:r>
          </a:p>
          <a:p>
            <a:r>
              <a:rPr lang="en-US" dirty="0" smtClean="0"/>
              <a:t>No honey supers allowed when using</a:t>
            </a:r>
          </a:p>
          <a:p>
            <a:r>
              <a:rPr lang="en-US" dirty="0" smtClean="0"/>
              <a:t>Temperature requirement– 64 to 95 degrees</a:t>
            </a:r>
            <a:endParaRPr lang="en-US" dirty="0"/>
          </a:p>
        </p:txBody>
      </p:sp>
      <p:pic>
        <p:nvPicPr>
          <p:cNvPr id="3074" name="Picture 2" descr="C:\Users\DAnderson\Downloads\HBA\2016-08 HBA\Api life v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57200"/>
            <a:ext cx="2590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680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Apiguard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ingredient: </a:t>
            </a:r>
            <a:r>
              <a:rPr lang="en-US" dirty="0" err="1" smtClean="0"/>
              <a:t>Thymol</a:t>
            </a:r>
            <a:endParaRPr lang="en-US" dirty="0" smtClean="0"/>
          </a:p>
          <a:p>
            <a:r>
              <a:rPr lang="en-US" dirty="0" smtClean="0"/>
              <a:t>1 tray or pad per hive for 14 days, remove then repeat</a:t>
            </a:r>
          </a:p>
          <a:p>
            <a:r>
              <a:rPr lang="en-US" dirty="0" smtClean="0"/>
              <a:t>Total of 4 weeks of treatment</a:t>
            </a:r>
          </a:p>
          <a:p>
            <a:r>
              <a:rPr lang="en-US" dirty="0" smtClean="0"/>
              <a:t>Comes in 10 pack (Individually wrapped) &amp; 50 pack</a:t>
            </a:r>
          </a:p>
          <a:p>
            <a:r>
              <a:rPr lang="en-US" dirty="0" smtClean="0"/>
              <a:t>No honey supers allowed when using</a:t>
            </a:r>
          </a:p>
          <a:p>
            <a:r>
              <a:rPr lang="en-US" dirty="0" smtClean="0"/>
              <a:t>Maximum temperature - 105 degrees</a:t>
            </a:r>
            <a:endParaRPr lang="en-US" dirty="0"/>
          </a:p>
        </p:txBody>
      </p:sp>
      <p:pic>
        <p:nvPicPr>
          <p:cNvPr id="2050" name="Picture 2" descr="C:\Users\DAnderson\Downloads\HBA\2016-08 HBA\Apigua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25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550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Varroa Mite Treatments</vt:lpstr>
      <vt:lpstr>WARNING!!</vt:lpstr>
      <vt:lpstr>Methods to control Mites</vt:lpstr>
      <vt:lpstr>Mechanical &amp; Physical</vt:lpstr>
      <vt:lpstr>Genetics</vt:lpstr>
      <vt:lpstr>Natural Treatments</vt:lpstr>
      <vt:lpstr>Mite Away Quick Strips</vt:lpstr>
      <vt:lpstr>Api Life Var</vt:lpstr>
      <vt:lpstr>Apiguard</vt:lpstr>
      <vt:lpstr>Oxalic Acid</vt:lpstr>
      <vt:lpstr>HopGuard II</vt:lpstr>
      <vt:lpstr>Chemical Treatments</vt:lpstr>
      <vt:lpstr>Apivar</vt:lpstr>
      <vt:lpstr>Apistan</vt:lpstr>
      <vt:lpstr>CheckMite+</vt:lpstr>
      <vt:lpstr>CAUTION!!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Mite Treatments</dc:title>
  <dc:creator>Doug Anderson</dc:creator>
  <cp:lastModifiedBy>Doug Anderson</cp:lastModifiedBy>
  <cp:revision>13</cp:revision>
  <dcterms:created xsi:type="dcterms:W3CDTF">2016-07-22T15:43:34Z</dcterms:created>
  <dcterms:modified xsi:type="dcterms:W3CDTF">2016-07-22T18:15:33Z</dcterms:modified>
</cp:coreProperties>
</file>